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CF4"/>
    <a:srgbClr val="81B8E4"/>
    <a:srgbClr val="4290CF"/>
    <a:srgbClr val="056FB8"/>
    <a:srgbClr val="0057A0"/>
    <a:srgbClr val="FFFFFF"/>
    <a:srgbClr val="1D71B8"/>
    <a:srgbClr val="1B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219" autoAdjust="0"/>
    <p:restoredTop sz="94646" autoAdjust="0"/>
  </p:normalViewPr>
  <p:slideViewPr>
    <p:cSldViewPr snapToGrid="0" snapToObjects="1">
      <p:cViewPr varScale="1">
        <p:scale>
          <a:sx n="176" d="100"/>
          <a:sy n="176" d="100"/>
        </p:scale>
        <p:origin x="-25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A262F-46B7-1C4E-A0E1-4A7C4882595A}" type="datetimeFigureOut">
              <a:rPr lang="en-US" smtClean="0"/>
              <a:t>6/05/13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36A54-77F6-1542-949C-9D26F90B3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36A54-77F6-1542-949C-9D26F90B3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6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86"/>
            <a:ext cx="9144000" cy="6634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577" y="4624668"/>
            <a:ext cx="8556625" cy="933451"/>
          </a:xfrm>
          <a:noFill/>
        </p:spPr>
        <p:txBody>
          <a:bodyPr>
            <a:normAutofit/>
          </a:bodyPr>
          <a:lstStyle>
            <a:lvl1pPr>
              <a:defRPr sz="2800">
                <a:solidFill>
                  <a:srgbClr val="1D71B8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zh-CN" altLang="en-US" dirty="0" smtClean="0"/>
              <a:t>点击这里添加主标题这里主标题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577" y="5562601"/>
            <a:ext cx="8556625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  <a:latin typeface="Adobe 黑体 Std R"/>
                <a:ea typeface="Adobe 黑体 Std R"/>
                <a:cs typeface="Adobe 黑体 Std 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点击这里添加副标题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12821" y="6321682"/>
            <a:ext cx="4029434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1B75BC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zh-TW" altLang="en-US" dirty="0" smtClean="0"/>
              <a:t>北京爱克思伦企业管理顾问有限公司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497498"/>
            <a:ext cx="8095333" cy="362866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518" y="1968366"/>
            <a:ext cx="8095291" cy="529131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dobe 黑体 Std R"/>
                <a:ea typeface="Adobe 黑体 Std R"/>
                <a:cs typeface="Adobe 黑体 Std R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点击这里添加标题</a:t>
            </a:r>
            <a:endParaRPr lang="en-US" altLang="zh-CN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495332" y="6525982"/>
            <a:ext cx="447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北京爱克思伦企业管理顾问有限公司</a:t>
            </a:r>
            <a:r>
              <a:rPr lang="en-US" altLang="zh-TW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  </a:t>
            </a:r>
            <a:r>
              <a:rPr lang="en-US" altLang="zh-CN" sz="1200" dirty="0" err="1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www.b-excellent.com</a:t>
            </a:r>
            <a:endParaRPr lang="en-US" sz="1200" dirty="0">
              <a:solidFill>
                <a:srgbClr val="FFFFFF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128749"/>
            <a:ext cx="8268508" cy="399741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268508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2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2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-01-01.tif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"/>
            <a:ext cx="915121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2128749"/>
            <a:ext cx="8095333" cy="399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第一级副标题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第二级副标题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第三级副标题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四级副标题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第五级副标题</a:t>
            </a:r>
            <a:endParaRPr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5332" y="6525982"/>
            <a:ext cx="447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北京爱克思伦企业管理顾问有限公司</a:t>
            </a:r>
            <a:r>
              <a:rPr lang="en-US" altLang="zh-TW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  </a:t>
            </a:r>
            <a:r>
              <a:rPr lang="en-US" altLang="zh-CN" sz="1200" dirty="0" err="1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www.b-excellent.com</a:t>
            </a:r>
            <a:endParaRPr lang="en-US" sz="1200" dirty="0">
              <a:solidFill>
                <a:srgbClr val="FFFFFF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258919" y="414807"/>
            <a:ext cx="17831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2800" b="0" i="0" u="none" strike="noStrike" kern="1200" spc="0" baseline="30000" dirty="0" smtClean="0">
                <a:solidFill>
                  <a:srgbClr val="FFFFFF"/>
                </a:solidFill>
                <a:latin typeface="HelveticaNeueLT Std Bold"/>
                <a:ea typeface="+mn-ea"/>
                <a:cs typeface="HelveticaNeueLT Std Bold"/>
              </a:rPr>
              <a:t>OP-LS-001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6" r:id="rId4"/>
    <p:sldLayoutId id="2147483669" r:id="rId5"/>
    <p:sldLayoutId id="2147483670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1D71B8"/>
          </a:solidFill>
          <a:latin typeface="Adobe 黑体 Std R"/>
          <a:ea typeface="Adobe 黑体 Std R"/>
          <a:cs typeface="Adobe 黑体 Std R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rgbClr val="0057A0"/>
        </a:buClr>
        <a:buSzPct val="75000"/>
        <a:buFont typeface="Wingdings" charset="2"/>
        <a:buChar char="v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  <a:lvl2pPr marL="457200" indent="-228600" algn="l" defTabSz="914400" rtl="0" eaLnBrk="1" latinLnBrk="0" hangingPunct="1">
        <a:spcBef>
          <a:spcPts val="600"/>
        </a:spcBef>
        <a:buClr>
          <a:srgbClr val="056FB8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2pPr>
      <a:lvl3pPr marL="685800" indent="-228600" algn="l" defTabSz="914400" rtl="0" eaLnBrk="1" latinLnBrk="0" hangingPunct="1">
        <a:spcBef>
          <a:spcPts val="600"/>
        </a:spcBef>
        <a:buClr>
          <a:srgbClr val="4290CF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3pPr>
      <a:lvl4pPr marL="914400" indent="-228600" algn="l" defTabSz="914400" rtl="0" eaLnBrk="1" latinLnBrk="0" hangingPunct="1">
        <a:spcBef>
          <a:spcPts val="600"/>
        </a:spcBef>
        <a:buClr>
          <a:srgbClr val="81B8E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4pPr>
      <a:lvl5pPr marL="1143000" indent="-228600" algn="l" defTabSz="914400" rtl="0" eaLnBrk="1" latinLnBrk="0" hangingPunct="1">
        <a:spcBef>
          <a:spcPts val="600"/>
        </a:spcBef>
        <a:buClr>
          <a:srgbClr val="BADCF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4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</Words>
  <Application>Microsoft Macintosh PowerPoint</Application>
  <PresentationFormat>On-screen Show (4:3)</PresentationFormat>
  <Paragraphs>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Advantage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</dc:creator>
  <cp:lastModifiedBy>harry</cp:lastModifiedBy>
  <cp:revision>52</cp:revision>
  <dcterms:created xsi:type="dcterms:W3CDTF">2013-01-27T08:58:29Z</dcterms:created>
  <dcterms:modified xsi:type="dcterms:W3CDTF">2013-05-05T19:17:49Z</dcterms:modified>
</cp:coreProperties>
</file>